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BCB1D-7E67-4DC9-84E6-F4AA2EE961E7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0906-CFAF-46F7-A3CF-E1A4D45CC6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9325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BCB1D-7E67-4DC9-84E6-F4AA2EE961E7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0906-CFAF-46F7-A3CF-E1A4D45CC6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438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BCB1D-7E67-4DC9-84E6-F4AA2EE961E7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0906-CFAF-46F7-A3CF-E1A4D45CC6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826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BCB1D-7E67-4DC9-84E6-F4AA2EE961E7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0906-CFAF-46F7-A3CF-E1A4D45CC6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63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BCB1D-7E67-4DC9-84E6-F4AA2EE961E7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0906-CFAF-46F7-A3CF-E1A4D45CC6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200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BCB1D-7E67-4DC9-84E6-F4AA2EE961E7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0906-CFAF-46F7-A3CF-E1A4D45CC6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8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BCB1D-7E67-4DC9-84E6-F4AA2EE961E7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0906-CFAF-46F7-A3CF-E1A4D45CC6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4517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BCB1D-7E67-4DC9-84E6-F4AA2EE961E7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0906-CFAF-46F7-A3CF-E1A4D45CC6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333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BCB1D-7E67-4DC9-84E6-F4AA2EE961E7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0906-CFAF-46F7-A3CF-E1A4D45CC6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0268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BCB1D-7E67-4DC9-84E6-F4AA2EE961E7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0906-CFAF-46F7-A3CF-E1A4D45CC6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7935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BCB1D-7E67-4DC9-84E6-F4AA2EE961E7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0906-CFAF-46F7-A3CF-E1A4D45CC6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6320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BCB1D-7E67-4DC9-84E6-F4AA2EE961E7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A0906-CFAF-46F7-A3CF-E1A4D45CC6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5930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080" y="0"/>
            <a:ext cx="9668256" cy="6858489"/>
          </a:xfrm>
          <a:prstGeom prst="rect">
            <a:avLst/>
          </a:prstGeom>
        </p:spPr>
      </p:pic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02080" y="1416785"/>
            <a:ext cx="9668256" cy="445706"/>
          </a:xfrm>
        </p:spPr>
        <p:txBody>
          <a:bodyPr>
            <a:no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tr-TR" sz="3600" b="1" dirty="0" smtClean="0">
                <a:solidFill>
                  <a:srgbClr val="20386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KATILIM </a:t>
            </a:r>
            <a:r>
              <a:rPr lang="tr-TR" altLang="tr-TR" sz="3600" b="1" dirty="0">
                <a:solidFill>
                  <a:srgbClr val="20386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BELGESİ</a:t>
            </a:r>
            <a:endParaRPr lang="en-US" altLang="tr-TR" sz="3600" b="1" dirty="0">
              <a:solidFill>
                <a:srgbClr val="20386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lt Başlık 2"/>
          <p:cNvSpPr txBox="1">
            <a:spLocks/>
          </p:cNvSpPr>
          <p:nvPr/>
        </p:nvSpPr>
        <p:spPr>
          <a:xfrm>
            <a:off x="1402080" y="5189546"/>
            <a:ext cx="9668256" cy="4457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Ayşegül DÖNMEZ </a:t>
            </a:r>
            <a:endParaRPr lang="tr-TR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Dekan</a:t>
            </a:r>
          </a:p>
          <a:p>
            <a:endParaRPr lang="tr-TR" sz="2000" dirty="0">
              <a:solidFill>
                <a:schemeClr val="tx2"/>
              </a:solidFill>
            </a:endParaRPr>
          </a:p>
        </p:txBody>
      </p:sp>
      <p:sp>
        <p:nvSpPr>
          <p:cNvPr id="6" name="Alt Başlık 2"/>
          <p:cNvSpPr txBox="1">
            <a:spLocks/>
          </p:cNvSpPr>
          <p:nvPr/>
        </p:nvSpPr>
        <p:spPr>
          <a:xfrm>
            <a:off x="2054352" y="2543504"/>
            <a:ext cx="8363712" cy="24973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Sayın</a:t>
            </a:r>
            <a:r>
              <a:rPr lang="tr-TR" sz="20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………………………………………</a:t>
            </a:r>
            <a:endParaRPr lang="tr-TR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000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 </a:t>
            </a:r>
            <a:r>
              <a:rPr lang="tr-TR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Üniversitesi Hemşirelik Fakültesi tarafından </a:t>
            </a:r>
            <a:r>
              <a:rPr lang="tr-TR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….. … …. tarihinde </a:t>
            </a:r>
            <a:r>
              <a:rPr lang="tr-TR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düzenlenen </a:t>
            </a:r>
            <a:r>
              <a:rPr lang="tr-TR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……………………………..</a:t>
            </a:r>
            <a:r>
              <a:rPr lang="tr-TR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tr-TR" sz="200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tr-TR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katılmıştır</a:t>
            </a:r>
            <a:r>
              <a:rPr lang="tr-TR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Katılımlarınızdan dolayı teşekkür ederim.</a:t>
            </a:r>
            <a:r>
              <a:rPr lang="tr-TR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…/…/….</a:t>
            </a:r>
            <a:endParaRPr lang="tr-TR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715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080" y="0"/>
            <a:ext cx="9668256" cy="6858489"/>
          </a:xfrm>
          <a:prstGeom prst="rect">
            <a:avLst/>
          </a:prstGeom>
        </p:spPr>
      </p:pic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02080" y="1416785"/>
            <a:ext cx="9668256" cy="445706"/>
          </a:xfrm>
        </p:spPr>
        <p:txBody>
          <a:bodyPr>
            <a:no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tr-TR" sz="3600" b="1" dirty="0" smtClean="0">
                <a:solidFill>
                  <a:srgbClr val="20386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TEŞEKKÜR </a:t>
            </a:r>
            <a:r>
              <a:rPr lang="tr-TR" altLang="tr-TR" sz="3600" b="1" dirty="0">
                <a:solidFill>
                  <a:srgbClr val="20386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BELGESİ</a:t>
            </a:r>
            <a:endParaRPr lang="en-US" altLang="tr-TR" sz="3600" b="1" dirty="0">
              <a:solidFill>
                <a:srgbClr val="20386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lt Başlık 2"/>
          <p:cNvSpPr txBox="1">
            <a:spLocks/>
          </p:cNvSpPr>
          <p:nvPr/>
        </p:nvSpPr>
        <p:spPr>
          <a:xfrm>
            <a:off x="1402080" y="5189546"/>
            <a:ext cx="9668256" cy="4457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Ayşegül DÖNMEZ </a:t>
            </a:r>
            <a:endParaRPr lang="tr-TR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Dekan</a:t>
            </a:r>
          </a:p>
          <a:p>
            <a:endParaRPr lang="tr-TR" sz="2000" dirty="0">
              <a:solidFill>
                <a:schemeClr val="tx2"/>
              </a:solidFill>
            </a:endParaRPr>
          </a:p>
        </p:txBody>
      </p:sp>
      <p:sp>
        <p:nvSpPr>
          <p:cNvPr id="6" name="Alt Başlık 2"/>
          <p:cNvSpPr txBox="1">
            <a:spLocks/>
          </p:cNvSpPr>
          <p:nvPr/>
        </p:nvSpPr>
        <p:spPr>
          <a:xfrm>
            <a:off x="2054352" y="2543504"/>
            <a:ext cx="8363712" cy="24973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Sayın</a:t>
            </a:r>
            <a:r>
              <a:rPr lang="tr-TR" sz="20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………………………………………</a:t>
            </a:r>
            <a:endParaRPr lang="tr-TR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000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 </a:t>
            </a:r>
            <a:r>
              <a:rPr lang="tr-TR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Üniversitesi Hemşirelik Fakültesi tarafından </a:t>
            </a:r>
            <a:r>
              <a:rPr lang="tr-TR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….. … …. tarihinde </a:t>
            </a:r>
            <a:r>
              <a:rPr lang="tr-TR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düzenlenen </a:t>
            </a:r>
            <a:r>
              <a:rPr lang="tr-TR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……………………………..</a:t>
            </a:r>
            <a:r>
              <a:rPr lang="tr-TR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tr-TR" sz="200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tr-TR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0" i="0" dirty="0" smtClean="0">
                <a:solidFill>
                  <a:schemeClr val="tx2"/>
                </a:solidFill>
                <a:effectLst/>
              </a:rPr>
              <a:t>eğitimci olarak yaptığınız katkılardan dolayı teşekkür ederim.</a:t>
            </a:r>
            <a:endParaRPr lang="tr-TR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 smtClean="0">
                <a:solidFill>
                  <a:schemeClr val="tx2"/>
                </a:solidFill>
              </a:rPr>
              <a:t>…/…/….</a:t>
            </a:r>
            <a:endParaRPr lang="tr-TR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617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61</Words>
  <Application>Microsoft Office PowerPoint</Application>
  <PresentationFormat>Geniş ekran</PresentationFormat>
  <Paragraphs>15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Teması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Hemşirelik Fakültesi Dekanlığı</dc:creator>
  <cp:lastModifiedBy>Hemşirelik Fakültesi Dekanlığı </cp:lastModifiedBy>
  <cp:revision>3</cp:revision>
  <dcterms:created xsi:type="dcterms:W3CDTF">2026-05-04T13:27:05Z</dcterms:created>
  <dcterms:modified xsi:type="dcterms:W3CDTF">2026-05-04T13:42:42Z</dcterms:modified>
</cp:coreProperties>
</file>