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42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27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09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80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48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97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3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16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34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20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5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517B6-5BC5-4874-B634-972865393E4F}" type="datetimeFigureOut">
              <a:rPr lang="tr-TR" smtClean="0"/>
              <a:t>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48F5B-D592-4F11-B101-DC0FC498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83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" y="0"/>
            <a:ext cx="9668256" cy="6858489"/>
          </a:xfrm>
          <a:prstGeom prst="rect">
            <a:avLst/>
          </a:prstGeom>
        </p:spPr>
      </p:pic>
      <p:sp>
        <p:nvSpPr>
          <p:cNvPr id="5" name="Alt Başlık 2"/>
          <p:cNvSpPr>
            <a:spLocks noGrp="1"/>
          </p:cNvSpPr>
          <p:nvPr>
            <p:ph type="subTitle" idx="1"/>
          </p:nvPr>
        </p:nvSpPr>
        <p:spPr>
          <a:xfrm>
            <a:off x="1402080" y="1416785"/>
            <a:ext cx="9668256" cy="445706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3600" b="1" dirty="0" smtClean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TEŞEKKÜR </a:t>
            </a:r>
            <a:r>
              <a:rPr lang="tr-TR" altLang="tr-TR" sz="3600" b="1" dirty="0">
                <a:solidFill>
                  <a:srgbClr val="20386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BELGESİ</a:t>
            </a:r>
            <a:endParaRPr lang="en-US" altLang="tr-TR" sz="3600" b="1" dirty="0">
              <a:solidFill>
                <a:srgbClr val="20386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aşlık 2"/>
          <p:cNvSpPr txBox="1">
            <a:spLocks/>
          </p:cNvSpPr>
          <p:nvPr/>
        </p:nvSpPr>
        <p:spPr>
          <a:xfrm>
            <a:off x="1402080" y="5189546"/>
            <a:ext cx="9668256" cy="445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DÖNMEZ </a:t>
            </a:r>
            <a:endParaRPr lang="tr-TR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Dekan</a:t>
            </a:r>
          </a:p>
          <a:p>
            <a:endParaRPr lang="tr-TR" sz="2000" dirty="0">
              <a:solidFill>
                <a:schemeClr val="tx2"/>
              </a:solidFill>
            </a:endParaRPr>
          </a:p>
        </p:txBody>
      </p:sp>
      <p:sp>
        <p:nvSpPr>
          <p:cNvPr id="7" name="Alt Başlık 2"/>
          <p:cNvSpPr txBox="1">
            <a:spLocks/>
          </p:cNvSpPr>
          <p:nvPr/>
        </p:nvSpPr>
        <p:spPr>
          <a:xfrm>
            <a:off x="2054352" y="2543504"/>
            <a:ext cx="8363712" cy="2497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Sayın</a:t>
            </a:r>
            <a:r>
              <a:rPr lang="tr-TR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………………………………………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Hemşirelik Fakültesi tarafından 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 … …. tarihinde </a:t>
            </a:r>
            <a:r>
              <a:rPr lang="tr-TR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0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eğitimci olarak yaptığınız katkılardan dolayı teşekkür ederim.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…/…/….</a:t>
            </a:r>
            <a:endParaRPr lang="tr-TR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0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Geniş ekran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Hemşirelik Fakültesi Dekanlığı </dc:creator>
  <cp:lastModifiedBy>Hemşirelik Fakültesi Dekanlığı </cp:lastModifiedBy>
  <cp:revision>2</cp:revision>
  <dcterms:created xsi:type="dcterms:W3CDTF">2026-05-04T13:43:23Z</dcterms:created>
  <dcterms:modified xsi:type="dcterms:W3CDTF">2026-05-04T13:44:40Z</dcterms:modified>
</cp:coreProperties>
</file>