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4" d="100"/>
          <a:sy n="94" d="100"/>
        </p:scale>
        <p:origin x="-37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5F86-19C3-44B8-9F08-3952191C16D4}" type="datetimeFigureOut">
              <a:rPr lang="tr-TR" smtClean="0"/>
              <a:t>25.09.2025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DF07-7403-46DC-8CA0-A0CE702D1F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6037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5F86-19C3-44B8-9F08-3952191C16D4}" type="datetimeFigureOut">
              <a:rPr lang="tr-TR" smtClean="0"/>
              <a:t>25.09.2025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DF07-7403-46DC-8CA0-A0CE702D1F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460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5F86-19C3-44B8-9F08-3952191C16D4}" type="datetimeFigureOut">
              <a:rPr lang="tr-TR" smtClean="0"/>
              <a:t>25.09.2025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DF07-7403-46DC-8CA0-A0CE702D1F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3245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5F86-19C3-44B8-9F08-3952191C16D4}" type="datetimeFigureOut">
              <a:rPr lang="tr-TR" smtClean="0"/>
              <a:t>25.09.2025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DF07-7403-46DC-8CA0-A0CE702D1F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837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5F86-19C3-44B8-9F08-3952191C16D4}" type="datetimeFigureOut">
              <a:rPr lang="tr-TR" smtClean="0"/>
              <a:t>25.09.2025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DF07-7403-46DC-8CA0-A0CE702D1F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150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5F86-19C3-44B8-9F08-3952191C16D4}" type="datetimeFigureOut">
              <a:rPr lang="tr-TR" smtClean="0"/>
              <a:t>25.09.2025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DF07-7403-46DC-8CA0-A0CE702D1F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142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5F86-19C3-44B8-9F08-3952191C16D4}" type="datetimeFigureOut">
              <a:rPr lang="tr-TR" smtClean="0"/>
              <a:t>25.09.2025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DF07-7403-46DC-8CA0-A0CE702D1F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1817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5F86-19C3-44B8-9F08-3952191C16D4}" type="datetimeFigureOut">
              <a:rPr lang="tr-TR" smtClean="0"/>
              <a:t>25.09.2025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DF07-7403-46DC-8CA0-A0CE702D1F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71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5F86-19C3-44B8-9F08-3952191C16D4}" type="datetimeFigureOut">
              <a:rPr lang="tr-TR" smtClean="0"/>
              <a:t>25.09.2025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DF07-7403-46DC-8CA0-A0CE702D1F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854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5F86-19C3-44B8-9F08-3952191C16D4}" type="datetimeFigureOut">
              <a:rPr lang="tr-TR" smtClean="0"/>
              <a:t>25.09.2025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DF07-7403-46DC-8CA0-A0CE702D1F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1101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5F86-19C3-44B8-9F08-3952191C16D4}" type="datetimeFigureOut">
              <a:rPr lang="tr-TR" smtClean="0"/>
              <a:t>25.09.2025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DF07-7403-46DC-8CA0-A0CE702D1F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6645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B5F86-19C3-44B8-9F08-3952191C16D4}" type="datetimeFigureOut">
              <a:rPr lang="tr-TR" smtClean="0"/>
              <a:t>25.09.2025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BDF07-7403-46DC-8CA0-A0CE702D1F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291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16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Özel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Office Teması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KARİYER1</dc:creator>
  <cp:lastModifiedBy>Hemşirelik</cp:lastModifiedBy>
  <cp:revision>2</cp:revision>
  <dcterms:created xsi:type="dcterms:W3CDTF">2024-12-24T08:39:35Z</dcterms:created>
  <dcterms:modified xsi:type="dcterms:W3CDTF">2025-09-25T07:58:31Z</dcterms:modified>
</cp:coreProperties>
</file>