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73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6348C-76F7-476C-B337-149A90F0C2FA}" type="datetimeFigureOut">
              <a:rPr lang="en-US"/>
              <a:pPr>
                <a:defRPr/>
              </a:pPr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B3B1C-92FC-4CB3-9BB0-979D2DF3BC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88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7A648-B315-4BD4-81CD-D28D10B05F3C}" type="datetimeFigureOut">
              <a:rPr lang="en-US"/>
              <a:pPr>
                <a:defRPr/>
              </a:pPr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58735-96C8-4D2B-9E0C-640A814C8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664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84647-63D6-46F0-AA77-29F50853205E}" type="datetimeFigureOut">
              <a:rPr lang="en-US"/>
              <a:pPr>
                <a:defRPr/>
              </a:pPr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04EEF-918A-475B-A425-0851AE2AB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39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936A8-E2C6-4219-B77F-F2F9255D965F}" type="datetimeFigureOut">
              <a:rPr lang="en-US"/>
              <a:pPr>
                <a:defRPr/>
              </a:pPr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3C8C5-5CB0-4987-AC87-5DDEE2DBE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51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8EA50-22AB-45F4-951C-A2A484F0A1DF}" type="datetimeFigureOut">
              <a:rPr lang="en-US"/>
              <a:pPr>
                <a:defRPr/>
              </a:pPr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7D555-236D-4F2F-9894-D46F45554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57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81D16-801E-4C65-A025-A374C6DE88F3}" type="datetimeFigureOut">
              <a:rPr lang="en-US"/>
              <a:pPr>
                <a:defRPr/>
              </a:pPr>
              <a:t>9/28/2022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CB2D1-5B6C-4D67-A183-24A459383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66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1E173-0F9B-44C0-AE6F-6127EC8B5473}" type="datetimeFigureOut">
              <a:rPr lang="en-US"/>
              <a:pPr>
                <a:defRPr/>
              </a:pPr>
              <a:t>9/28/2022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E4C6B-26C5-4D95-8E40-AD7D65962D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99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1CCFC-BBB3-4956-B38A-EA1A7976DC4A}" type="datetimeFigureOut">
              <a:rPr lang="en-US"/>
              <a:pPr>
                <a:defRPr/>
              </a:pPr>
              <a:t>9/28/2022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9B82E-2794-4AC7-A34C-BAD196BD8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753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AA612-68C2-4A3B-8CA6-C9B3190D5A50}" type="datetimeFigureOut">
              <a:rPr lang="en-US"/>
              <a:pPr>
                <a:defRPr/>
              </a:pPr>
              <a:t>9/28/2022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FB1E7-1495-4612-B22F-751D66C0A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86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BD62E-2147-4782-8805-83F7BB9B3851}" type="datetimeFigureOut">
              <a:rPr lang="en-US"/>
              <a:pPr>
                <a:defRPr/>
              </a:pPr>
              <a:t>9/28/2022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0868C-D3BD-4D2F-AE79-3E81DFC40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95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A7D4E-1EA2-4EAB-AC30-53D998840CE3}" type="datetimeFigureOut">
              <a:rPr lang="en-US"/>
              <a:pPr>
                <a:defRPr/>
              </a:pPr>
              <a:t>9/28/2022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86342-D933-4B35-8C04-65AD57233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0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AAE1A7-8855-4FB4-9CD7-11C1D983A2F1}" type="datetimeFigureOut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E4DCB0-C1D5-4E6C-B6D5-6738BFB4257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632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5"/>
          <p:cNvSpPr txBox="1">
            <a:spLocks noChangeArrowheads="1"/>
          </p:cNvSpPr>
          <p:nvPr/>
        </p:nvSpPr>
        <p:spPr bwMode="auto">
          <a:xfrm>
            <a:off x="1145961" y="788035"/>
            <a:ext cx="6994922" cy="803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tr-TR" sz="3500" b="1" dirty="0" smtClean="0">
                <a:solidFill>
                  <a:srgbClr val="2038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TEŞEKKÜR BELGESİ</a:t>
            </a:r>
            <a:endParaRPr lang="en-US" altLang="tr-TR" sz="3500" b="1" dirty="0">
              <a:solidFill>
                <a:srgbClr val="20386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" name="TextBox 11"/>
          <p:cNvSpPr txBox="1">
            <a:spLocks noChangeArrowheads="1"/>
          </p:cNvSpPr>
          <p:nvPr/>
        </p:nvSpPr>
        <p:spPr bwMode="auto">
          <a:xfrm>
            <a:off x="536162" y="1988840"/>
            <a:ext cx="807167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tr-T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Sayın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………………………………………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Ege Üniversitesi Hemşirelik Fakültesi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…………tarihlerinde düzenlenen …………..eğitimci olarak yaptığınız katkılardan dolayı teşekkür ederim.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tr-T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950" y="453223"/>
            <a:ext cx="1481979" cy="1473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143" y="479104"/>
            <a:ext cx="1451171" cy="1447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2357422" y="4429132"/>
            <a:ext cx="457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Ayşegül DÖNMEZ  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Ege Üniversitesi Hemşirelik Fakültesi Dekanı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78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27</Words>
  <Application>Microsoft Office PowerPoint</Application>
  <PresentationFormat>Ekran Gösterisi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Hems</cp:lastModifiedBy>
  <cp:revision>17</cp:revision>
  <dcterms:created xsi:type="dcterms:W3CDTF">2019-02-04T19:56:02Z</dcterms:created>
  <dcterms:modified xsi:type="dcterms:W3CDTF">2022-09-28T12:17:31Z</dcterms:modified>
</cp:coreProperties>
</file>