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666504"/>
            <a:ext cx="7556500" cy="53603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2026-05-04T12:44:33Z</dcterms:created>
  <dcterms:modified xsi:type="dcterms:W3CDTF">2026-05-04T12:44:33Z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2026-05-04T00:00:00Z</vt:filetime>
  </property>
  <property fmtid="{D5CDD505-2E9C-101B-9397-08002B2CF9AE}" pid="3" name="LastSaved">
    <vt:filetime>2026-05-04T00:00:00Z</vt:filetime>
  </property>
  <property fmtid="{D5CDD505-2E9C-101B-9397-08002B2CF9AE}" pid="4" name="Producer">
    <vt:lpwstr>iLovePDF</vt:lpwstr>
  </property>
</Properties>
</file>